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Basic%20Facts%20%20Levels%203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4290" y="0"/>
          <a:ext cx="6357958" cy="8997312"/>
        </p:xfrm>
        <a:graphic>
          <a:graphicData uri="http://schemas.openxmlformats.org/presentationml/2006/ole">
            <p:oleObj spid="_x0000_s1027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Series\Basic Facts  Levels 3.pdf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2</cp:revision>
  <dcterms:created xsi:type="dcterms:W3CDTF">2010-04-21T19:47:50Z</dcterms:created>
  <dcterms:modified xsi:type="dcterms:W3CDTF">2010-04-21T19:49:33Z</dcterms:modified>
</cp:coreProperties>
</file>